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8" r:id="rId12"/>
    <p:sldId id="269" r:id="rId13"/>
    <p:sldId id="275" r:id="rId14"/>
    <p:sldId id="270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 autoAdjust="0"/>
    <p:restoredTop sz="94646" autoAdjust="0"/>
  </p:normalViewPr>
  <p:slideViewPr>
    <p:cSldViewPr snapToGrid="0" snapToObjects="1">
      <p:cViewPr varScale="1">
        <p:scale>
          <a:sx n="93" d="100"/>
          <a:sy n="93" d="100"/>
        </p:scale>
        <p:origin x="-12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58C7A-DB2E-C24C-AA94-8EE1A45D106A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914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58C7A-DB2E-C24C-AA94-8EE1A45D106A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26FE-EE4B-8E43-8335-2D7412B6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40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58C7A-DB2E-C24C-AA94-8EE1A45D106A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26FE-EE4B-8E43-8335-2D7412B6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9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58C7A-DB2E-C24C-AA94-8EE1A45D106A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26FE-EE4B-8E43-8335-2D7412B6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8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58C7A-DB2E-C24C-AA94-8EE1A45D106A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26FE-EE4B-8E43-8335-2D7412B6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1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58C7A-DB2E-C24C-AA94-8EE1A45D106A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26FE-EE4B-8E43-8335-2D7412B6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48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58C7A-DB2E-C24C-AA94-8EE1A45D106A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26FE-EE4B-8E43-8335-2D7412B6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02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58C7A-DB2E-C24C-AA94-8EE1A45D106A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26FE-EE4B-8E43-8335-2D7412B6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26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58C7A-DB2E-C24C-AA94-8EE1A45D106A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26FE-EE4B-8E43-8335-2D7412B6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85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58C7A-DB2E-C24C-AA94-8EE1A45D106A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40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58C7A-DB2E-C24C-AA94-8EE1A45D106A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26FE-EE4B-8E43-8335-2D7412B6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4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58C7A-DB2E-C24C-AA94-8EE1A45D106A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C26FE-EE4B-8E43-8335-2D7412B6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5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ple Chancery"/>
                <a:cs typeface="Apple Chancery"/>
              </a:rPr>
              <a:t>Inclusion Body Myositis </a:t>
            </a:r>
            <a:endParaRPr lang="en-US" sz="5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ple Chancery"/>
              <a:cs typeface="Apple Chancery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By Russell Diggs</a:t>
            </a:r>
          </a:p>
          <a:p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University of North Texas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12934" y="3600450"/>
            <a:ext cx="225083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42000">
              <a:schemeClr val="bg1"/>
            </a:gs>
            <a:gs pos="100000">
              <a:srgbClr val="00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Facts about IBM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commonly targets people </a:t>
            </a:r>
            <a:r>
              <a:rPr lang="en-US" dirty="0" smtClean="0">
                <a:solidFill>
                  <a:srgbClr val="FF0000"/>
                </a:solidFill>
              </a:rPr>
              <a:t>age 50 </a:t>
            </a:r>
            <a:r>
              <a:rPr lang="en-US" dirty="0" smtClean="0"/>
              <a:t>and above.</a:t>
            </a:r>
          </a:p>
          <a:p>
            <a:r>
              <a:rPr lang="en-US" dirty="0" smtClean="0"/>
              <a:t>More common in </a:t>
            </a:r>
            <a:r>
              <a:rPr lang="en-US" dirty="0" smtClean="0">
                <a:solidFill>
                  <a:srgbClr val="FF0000"/>
                </a:solidFill>
              </a:rPr>
              <a:t>males</a:t>
            </a:r>
            <a:r>
              <a:rPr lang="en-US" dirty="0" smtClean="0"/>
              <a:t> than females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Non- fatal disease</a:t>
            </a:r>
            <a:r>
              <a:rPr lang="en-US" dirty="0" smtClean="0"/>
              <a:t>, however has the possibility of complications with </a:t>
            </a:r>
            <a:r>
              <a:rPr lang="en-US" dirty="0" smtClean="0">
                <a:solidFill>
                  <a:srgbClr val="FF0000"/>
                </a:solidFill>
              </a:rPr>
              <a:t>Dysphagia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62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9376" b="29376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202174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F0000">
                <a:alpha val="89000"/>
              </a:srgbClr>
            </a:gs>
            <a:gs pos="100000">
              <a:srgbClr val="FFFFFF">
                <a:alpha val="89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lives are changed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7263" r="-57263"/>
          <a:stretch>
            <a:fillRect/>
          </a:stretch>
        </p:blipFill>
        <p:spPr>
          <a:xfrm>
            <a:off x="-744512" y="1600200"/>
            <a:ext cx="10116610" cy="5114925"/>
          </a:xfrm>
        </p:spPr>
      </p:pic>
    </p:spTree>
    <p:extLst>
      <p:ext uri="{BB962C8B-B14F-4D97-AF65-F5344CB8AC3E}">
        <p14:creationId xmlns:p14="http://schemas.microsoft.com/office/powerpoint/2010/main" val="265735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2073" r="-52073"/>
          <a:stretch>
            <a:fillRect/>
          </a:stretch>
        </p:blipFill>
        <p:spPr>
          <a:xfrm>
            <a:off x="-1670900" y="0"/>
            <a:ext cx="12063897" cy="6858000"/>
          </a:xfrm>
        </p:spPr>
      </p:pic>
    </p:spTree>
    <p:extLst>
      <p:ext uri="{BB962C8B-B14F-4D97-AF65-F5344CB8AC3E}">
        <p14:creationId xmlns:p14="http://schemas.microsoft.com/office/powerpoint/2010/main" val="12456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9376" b="29376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1107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9895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0" y="866156"/>
            <a:ext cx="9124894" cy="5440362"/>
          </a:xfrm>
        </p:spPr>
      </p:pic>
    </p:spTree>
    <p:extLst>
      <p:ext uri="{BB962C8B-B14F-4D97-AF65-F5344CB8AC3E}">
        <p14:creationId xmlns:p14="http://schemas.microsoft.com/office/powerpoint/2010/main" val="35609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8000">
                <a:alpha val="97000"/>
              </a:srgbClr>
            </a:gs>
            <a:gs pos="100000">
              <a:srgbClr val="FFFF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773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rgbClr val="FF0000"/>
          </a:fgClr>
          <a:bgClr>
            <a:schemeClr val="accent6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What is IBM?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Inflammatory Muscle Disease characterized by slow and progressive muscle degeneration.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Affects both Proximal and Distal limbs.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292781"/>
            <a:ext cx="6858000" cy="356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 of IBM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Frequent falls</a:t>
            </a:r>
          </a:p>
          <a:p>
            <a:r>
              <a:rPr lang="en-US" dirty="0" smtClean="0"/>
              <a:t>Trouble standing </a:t>
            </a:r>
          </a:p>
          <a:p>
            <a:r>
              <a:rPr lang="en-US" dirty="0" smtClean="0"/>
              <a:t>Difficulty swallowing </a:t>
            </a:r>
          </a:p>
          <a:p>
            <a:r>
              <a:rPr lang="en-US" dirty="0" smtClean="0"/>
              <a:t>Weakened hand grip</a:t>
            </a:r>
          </a:p>
          <a:p>
            <a:r>
              <a:rPr lang="en-US" dirty="0" smtClean="0"/>
              <a:t>Muscle weakness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351" y="4061096"/>
            <a:ext cx="4989418" cy="27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5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IBM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Sporadic 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Hereditary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http://mda.org/sites/default/files/pictures/IBM_biopsy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17" y="2140788"/>
            <a:ext cx="7081796" cy="3389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69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Star </a:t>
            </a:r>
            <a:r>
              <a:rPr lang="en-US" dirty="0" err="1" smtClean="0">
                <a:solidFill>
                  <a:srgbClr val="FFFF00"/>
                </a:solidFill>
              </a:rPr>
              <a:t>Babbs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6542" r="6542"/>
          <a:stretch>
            <a:fillRect/>
          </a:stretch>
        </p:blipFill>
        <p:spPr>
          <a:xfrm>
            <a:off x="1817689" y="1600200"/>
            <a:ext cx="4877026" cy="5003800"/>
          </a:xfrm>
        </p:spPr>
      </p:pic>
    </p:spTree>
    <p:extLst>
      <p:ext uri="{BB962C8B-B14F-4D97-AF65-F5344CB8AC3E}">
        <p14:creationId xmlns:p14="http://schemas.microsoft.com/office/powerpoint/2010/main" val="191283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IBM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Muscle Atrophy</a:t>
            </a:r>
          </a:p>
          <a:p>
            <a:r>
              <a:rPr lang="en-US" dirty="0" smtClean="0"/>
              <a:t>Slow but Progressive weakened muscles </a:t>
            </a:r>
          </a:p>
          <a:p>
            <a:r>
              <a:rPr lang="en-US" dirty="0" smtClean="0"/>
              <a:t>Dysphagia (40-66%)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91274"/>
            <a:ext cx="4283277" cy="2909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240" y="3922302"/>
            <a:ext cx="2913994" cy="220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4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CCFFCC"/>
            </a:gs>
            <a:gs pos="50000">
              <a:srgbClr val="FF0000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Muscle Biopsy, Nerve </a:t>
            </a:r>
            <a:r>
              <a:rPr lang="en-US" dirty="0"/>
              <a:t>C</a:t>
            </a:r>
            <a:r>
              <a:rPr lang="en-US" dirty="0" smtClean="0"/>
              <a:t>onduction Test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http://radiology.rsna.org/content/259/2/487/F2.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7" y="2493226"/>
            <a:ext cx="3287758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492" y="2493226"/>
            <a:ext cx="3683000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5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Living With IBM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ADLs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04825"/>
            <a:ext cx="1980879" cy="1717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131" y="2482874"/>
            <a:ext cx="2717074" cy="1915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82501"/>
            <a:ext cx="2259874" cy="232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818" y="2417175"/>
            <a:ext cx="1825339" cy="2171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131" y="4854652"/>
            <a:ext cx="2950195" cy="200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Treatment 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2136" b="12136"/>
          <a:stretch>
            <a:fillRect/>
          </a:stretch>
        </p:blipFill>
        <p:spPr>
          <a:xfrm>
            <a:off x="457200" y="2788458"/>
            <a:ext cx="4155858" cy="333770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334" y="4144963"/>
            <a:ext cx="41148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938" y="1417638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2508</TotalTime>
  <Words>114</Words>
  <Application>Microsoft Office PowerPoint</Application>
  <PresentationFormat>On-screen Show (4:3)</PresentationFormat>
  <Paragraphs>37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Inclusion Body Myositis </vt:lpstr>
      <vt:lpstr>What is IBM?</vt:lpstr>
      <vt:lpstr>Signs of IBM</vt:lpstr>
      <vt:lpstr>Types of IBM</vt:lpstr>
      <vt:lpstr>Star Babbs </vt:lpstr>
      <vt:lpstr>Characteristics of IBM</vt:lpstr>
      <vt:lpstr>Diagnosis </vt:lpstr>
      <vt:lpstr>Living With IBM</vt:lpstr>
      <vt:lpstr>Treatment </vt:lpstr>
      <vt:lpstr>Facts about IBM</vt:lpstr>
      <vt:lpstr>PowerPoint Presentation</vt:lpstr>
      <vt:lpstr>Where lives are changed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North Texas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Inclusion Body Myositis </dc:title>
  <dc:creator>Russell Diggs</dc:creator>
  <cp:lastModifiedBy>Thomas, Rebecca</cp:lastModifiedBy>
  <cp:revision>48</cp:revision>
  <dcterms:created xsi:type="dcterms:W3CDTF">2013-08-05T20:56:03Z</dcterms:created>
  <dcterms:modified xsi:type="dcterms:W3CDTF">2013-11-20T15:41:04Z</dcterms:modified>
</cp:coreProperties>
</file>